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2/1/2019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Sociological </a:t>
            </a:r>
            <a:r>
              <a:rPr lang="en-US" sz="4000" dirty="0"/>
              <a:t>I</a:t>
            </a:r>
            <a:r>
              <a:rPr lang="en-US" sz="4000" dirty="0" smtClean="0"/>
              <a:t>nterpretation </a:t>
            </a:r>
            <a:r>
              <a:rPr lang="en-US" sz="4000" dirty="0"/>
              <a:t>of </a:t>
            </a:r>
            <a:r>
              <a:rPr lang="en-US" sz="4000" dirty="0" smtClean="0"/>
              <a:t>Physical Education</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528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667000"/>
            <a:ext cx="7467600" cy="3581400"/>
          </a:xfrm>
        </p:spPr>
        <p:txBody>
          <a:bodyPr>
            <a:normAutofit fontScale="92500"/>
          </a:bodyPr>
          <a:lstStyle/>
          <a:p>
            <a:pPr marL="0" indent="0" algn="just">
              <a:buNone/>
            </a:pPr>
            <a:r>
              <a:rPr lang="en-US" dirty="0" smtClean="0"/>
              <a:t>In </a:t>
            </a:r>
            <a:r>
              <a:rPr lang="en-US" dirty="0"/>
              <a:t>addition to these physical benefits, many social benefits result from participation in sports. Participation in sports provides opportunities to learn teamwork. Playing by the rules and overcoming adversity helps youths learn qualities of good sportsmanship and personal responsibility. Time management and good organizational skills must be developed to achieve both athletic and academic success. These benefits transfer to everyday situations, providing social skills that allow you to succeed in the real world</a:t>
            </a:r>
            <a:r>
              <a:rPr lang="en-US" dirty="0" smtClean="0"/>
              <a:t>.</a:t>
            </a:r>
            <a:endParaRPr lang="en-US" dirty="0"/>
          </a:p>
        </p:txBody>
      </p:sp>
      <p:sp>
        <p:nvSpPr>
          <p:cNvPr id="2" name="Title 1"/>
          <p:cNvSpPr>
            <a:spLocks noGrp="1"/>
          </p:cNvSpPr>
          <p:nvPr>
            <p:ph type="title"/>
          </p:nvPr>
        </p:nvSpPr>
        <p:spPr/>
        <p:txBody>
          <a:bodyPr/>
          <a:lstStyle/>
          <a:p>
            <a:r>
              <a:rPr lang="en-US" dirty="0"/>
              <a:t/>
            </a:r>
            <a:br>
              <a:rPr lang="en-US" dirty="0"/>
            </a:br>
            <a:r>
              <a:rPr lang="en-US" sz="4000" dirty="0" smtClean="0"/>
              <a:t>Socialization through Sports </a:t>
            </a:r>
            <a:endParaRPr lang="en-US" sz="4000" dirty="0"/>
          </a:p>
        </p:txBody>
      </p:sp>
    </p:spTree>
    <p:extLst>
      <p:ext uri="{BB962C8B-B14F-4D97-AF65-F5344CB8AC3E}">
        <p14:creationId xmlns:p14="http://schemas.microsoft.com/office/powerpoint/2010/main" val="349296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Every sports team has a leader, sometimes it is a coach, other times it is a veteran player. Either way, they are powerful guides able to motivate a group of people to perform beyond their current capabilities.</a:t>
            </a:r>
          </a:p>
          <a:p>
            <a:endParaRPr lang="en-US" dirty="0"/>
          </a:p>
          <a:p>
            <a:r>
              <a:rPr lang="en-US" dirty="0"/>
              <a:t>This happens in individual sports as well, often leaning on a coach or trainer to help guide and motivate towards success.</a:t>
            </a:r>
          </a:p>
        </p:txBody>
      </p:sp>
      <p:sp>
        <p:nvSpPr>
          <p:cNvPr id="3" name="Title 2"/>
          <p:cNvSpPr>
            <a:spLocks noGrp="1"/>
          </p:cNvSpPr>
          <p:nvPr>
            <p:ph type="title"/>
          </p:nvPr>
        </p:nvSpPr>
        <p:spPr/>
        <p:txBody>
          <a:bodyPr/>
          <a:lstStyle/>
          <a:p>
            <a:r>
              <a:rPr lang="en-US" sz="4400" dirty="0" smtClean="0"/>
              <a:t>Leadership quality </a:t>
            </a:r>
            <a:endParaRPr lang="en-US" sz="4400" dirty="0"/>
          </a:p>
        </p:txBody>
      </p:sp>
    </p:spTree>
    <p:extLst>
      <p:ext uri="{BB962C8B-B14F-4D97-AF65-F5344CB8AC3E}">
        <p14:creationId xmlns:p14="http://schemas.microsoft.com/office/powerpoint/2010/main" val="317587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 Physical benefits of sport are well known and very important, but the social part attracts </a:t>
            </a:r>
            <a:r>
              <a:rPr lang="en-US" dirty="0" smtClean="0"/>
              <a:t>players  </a:t>
            </a:r>
            <a:r>
              <a:rPr lang="en-US" dirty="0"/>
              <a:t>in practicing a sport. They are happy that they can meet their friends and spend time with them </a:t>
            </a:r>
            <a:r>
              <a:rPr lang="en-US" dirty="0" smtClean="0"/>
              <a:t>outside </a:t>
            </a:r>
            <a:r>
              <a:rPr lang="en-US" dirty="0" err="1" smtClean="0"/>
              <a:t>insitiute</a:t>
            </a:r>
            <a:r>
              <a:rPr lang="en-US" dirty="0" smtClean="0"/>
              <a:t> , </a:t>
            </a:r>
            <a:r>
              <a:rPr lang="en-US" dirty="0"/>
              <a:t>and this is more important than knowing they are physically active. Social interaction through team sport teaches young people </a:t>
            </a:r>
            <a:r>
              <a:rPr lang="en-US" dirty="0" err="1" smtClean="0"/>
              <a:t>toassociate</a:t>
            </a:r>
            <a:r>
              <a:rPr lang="en-US" dirty="0" smtClean="0"/>
              <a:t> </a:t>
            </a:r>
            <a:r>
              <a:rPr lang="en-US" dirty="0"/>
              <a:t>with their friends, solve and prevent conflicts, communicate and socialize better with their </a:t>
            </a:r>
            <a:r>
              <a:rPr lang="en-US" dirty="0" smtClean="0"/>
              <a:t>colleagues.</a:t>
            </a:r>
            <a:endParaRPr lang="en-US" dirty="0"/>
          </a:p>
        </p:txBody>
      </p:sp>
      <p:sp>
        <p:nvSpPr>
          <p:cNvPr id="3" name="Title 2"/>
          <p:cNvSpPr>
            <a:spLocks noGrp="1"/>
          </p:cNvSpPr>
          <p:nvPr>
            <p:ph type="title"/>
          </p:nvPr>
        </p:nvSpPr>
        <p:spPr/>
        <p:txBody>
          <a:bodyPr/>
          <a:lstStyle/>
          <a:p>
            <a:r>
              <a:rPr lang="en-US" sz="4000" dirty="0" smtClean="0"/>
              <a:t>Communication</a:t>
            </a:r>
            <a:r>
              <a:rPr lang="en-US" dirty="0" smtClean="0"/>
              <a:t> </a:t>
            </a:r>
            <a:endParaRPr lang="en-US" dirty="0"/>
          </a:p>
        </p:txBody>
      </p:sp>
    </p:spTree>
    <p:extLst>
      <p:ext uri="{BB962C8B-B14F-4D97-AF65-F5344CB8AC3E}">
        <p14:creationId xmlns:p14="http://schemas.microsoft.com/office/powerpoint/2010/main" val="164614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One of those skills being developed through sport is teamwork and can be greatly applied to other areas in the child's life, such as school, home, and eventually at work. Teamwork can be defined as individuals working together to achieve a common goal</a:t>
            </a:r>
          </a:p>
        </p:txBody>
      </p:sp>
      <p:sp>
        <p:nvSpPr>
          <p:cNvPr id="3" name="Title 2"/>
          <p:cNvSpPr>
            <a:spLocks noGrp="1"/>
          </p:cNvSpPr>
          <p:nvPr>
            <p:ph type="title"/>
          </p:nvPr>
        </p:nvSpPr>
        <p:spPr/>
        <p:txBody>
          <a:bodyPr/>
          <a:lstStyle/>
          <a:p>
            <a:r>
              <a:rPr lang="en-US" sz="4400" dirty="0" smtClean="0"/>
              <a:t>Mutual Understanding </a:t>
            </a:r>
            <a:endParaRPr lang="en-US" sz="4400" dirty="0"/>
          </a:p>
        </p:txBody>
      </p:sp>
    </p:spTree>
    <p:extLst>
      <p:ext uri="{BB962C8B-B14F-4D97-AF65-F5344CB8AC3E}">
        <p14:creationId xmlns:p14="http://schemas.microsoft.com/office/powerpoint/2010/main" val="347342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685801"/>
            <a:ext cx="7745505" cy="5440362"/>
          </a:xfrm>
        </p:spPr>
        <p:txBody>
          <a:bodyPr>
            <a:normAutofit/>
          </a:bodyPr>
          <a:lstStyle/>
          <a:p>
            <a:pPr marL="0" indent="0" algn="ctr">
              <a:buNone/>
            </a:pPr>
            <a:endParaRPr lang="en-US" sz="5400" dirty="0" smtClean="0"/>
          </a:p>
          <a:p>
            <a:pPr marL="0" indent="0" algn="ctr">
              <a:buNone/>
            </a:pPr>
            <a:endParaRPr lang="en-US" sz="5400" dirty="0"/>
          </a:p>
          <a:p>
            <a:pPr marL="0" indent="0" algn="ctr">
              <a:buNone/>
            </a:pPr>
            <a:r>
              <a:rPr lang="en-US" sz="5400" dirty="0" smtClean="0"/>
              <a:t>Thank You </a:t>
            </a:r>
            <a:endParaRPr lang="en-US" sz="5400" dirty="0"/>
          </a:p>
        </p:txBody>
      </p:sp>
    </p:spTree>
    <p:extLst>
      <p:ext uri="{BB962C8B-B14F-4D97-AF65-F5344CB8AC3E}">
        <p14:creationId xmlns:p14="http://schemas.microsoft.com/office/powerpoint/2010/main" val="8690609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TotalTime>
  <Words>282</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Hardcover</vt:lpstr>
      <vt:lpstr>Sociological Interpretation of Physical Education</vt:lpstr>
      <vt:lpstr> Socialization through Sports </vt:lpstr>
      <vt:lpstr>Leadership quality </vt:lpstr>
      <vt:lpstr>Communication </vt:lpstr>
      <vt:lpstr>Mutual Understanding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Interpretation of Physical Education</dc:title>
  <dc:creator/>
  <cp:lastModifiedBy>Admin Sport</cp:lastModifiedBy>
  <cp:revision>2</cp:revision>
  <dcterms:created xsi:type="dcterms:W3CDTF">2006-08-16T00:00:00Z</dcterms:created>
  <dcterms:modified xsi:type="dcterms:W3CDTF">2019-02-01T07:23:50Z</dcterms:modified>
</cp:coreProperties>
</file>